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06E9D-CFA6-4F73-ADD3-71E08EE35F93}" type="datetimeFigureOut">
              <a:rPr lang="fr-FR" smtClean="0"/>
              <a:pPr/>
              <a:t>16/03/2012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87483-32F2-4BB2-8ED8-3045FC4666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-1"/>
            <a:ext cx="9144032" cy="6862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4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Affichage à l'écran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Diapositive 1</vt:lpstr>
      <vt:lpstr>Diapositive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omar</dc:creator>
  <cp:lastModifiedBy>omar</cp:lastModifiedBy>
  <cp:revision>4</cp:revision>
  <dcterms:created xsi:type="dcterms:W3CDTF">2012-03-16T09:46:13Z</dcterms:created>
  <dcterms:modified xsi:type="dcterms:W3CDTF">2012-03-16T09:58:57Z</dcterms:modified>
</cp:coreProperties>
</file>